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87" r:id="rId6"/>
    <p:sldMasterId id="2147483689" r:id="rId7"/>
  </p:sldMasterIdLst>
  <p:notesMasterIdLst>
    <p:notesMasterId r:id="rId10"/>
  </p:notesMasterIdLst>
  <p:handoutMasterIdLst>
    <p:handoutMasterId r:id="rId11"/>
  </p:handoutMasterIdLst>
  <p:sldIdLst>
    <p:sldId id="280" r:id="rId8"/>
    <p:sldId id="281" r:id="rId9"/>
  </p:sldIdLst>
  <p:sldSz cx="9144000" cy="5143500" type="screen16x9"/>
  <p:notesSz cx="7010400" cy="9223375"/>
  <p:defaultTextStyle>
    <a:defPPr>
      <a:defRPr lang="en-US"/>
    </a:defPPr>
    <a:lvl1pPr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08141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816282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224423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632564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040705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448846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856988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265129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5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00"/>
    <a:srgbClr val="068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4" autoAdjust="0"/>
    <p:restoredTop sz="93408" autoAdjust="0"/>
  </p:normalViewPr>
  <p:slideViewPr>
    <p:cSldViewPr snapToGrid="0" snapToObjects="1">
      <p:cViewPr varScale="1">
        <p:scale>
          <a:sx n="140" d="100"/>
          <a:sy n="140" d="100"/>
        </p:scale>
        <p:origin x="1242" y="132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108" y="-72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handoutMaster" Target="handoutMasters/handoutMaster1.xml"/><Relationship Id="rId5" Type="http://schemas.openxmlformats.org/officeDocument/2006/relationships/customXml" Target="../customXml/item5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varez, Luis" userId="e161232d-2f7c-499c-9ade-275e2793522e" providerId="ADAL" clId="{B7B47A5E-C978-4ACE-AAC9-446C9CE8F2B2}"/>
    <pc:docChg chg="undo custSel modSld">
      <pc:chgData name="Alvarez, Luis" userId="e161232d-2f7c-499c-9ade-275e2793522e" providerId="ADAL" clId="{B7B47A5E-C978-4ACE-AAC9-446C9CE8F2B2}" dt="2024-05-10T20:53:51.271" v="168"/>
      <pc:docMkLst>
        <pc:docMk/>
      </pc:docMkLst>
      <pc:sldChg chg="modSp mod">
        <pc:chgData name="Alvarez, Luis" userId="e161232d-2f7c-499c-9ade-275e2793522e" providerId="ADAL" clId="{B7B47A5E-C978-4ACE-AAC9-446C9CE8F2B2}" dt="2024-05-10T20:53:51.271" v="168"/>
        <pc:sldMkLst>
          <pc:docMk/>
          <pc:sldMk cId="762042272" sldId="280"/>
        </pc:sldMkLst>
        <pc:spChg chg="mod">
          <ac:chgData name="Alvarez, Luis" userId="e161232d-2f7c-499c-9ade-275e2793522e" providerId="ADAL" clId="{B7B47A5E-C978-4ACE-AAC9-446C9CE8F2B2}" dt="2024-05-10T20:53:51.271" v="168"/>
          <ac:spMkLst>
            <pc:docMk/>
            <pc:sldMk cId="762042272" sldId="280"/>
            <ac:spMk id="5" creationId="{D6AF3F50-88E7-415D-2061-0A6D4A488737}"/>
          </ac:spMkLst>
        </pc:spChg>
        <pc:graphicFrameChg chg="modGraphic">
          <ac:chgData name="Alvarez, Luis" userId="e161232d-2f7c-499c-9ade-275e2793522e" providerId="ADAL" clId="{B7B47A5E-C978-4ACE-AAC9-446C9CE8F2B2}" dt="2024-05-10T20:53:37.609" v="167" actId="20577"/>
          <ac:graphicFrameMkLst>
            <pc:docMk/>
            <pc:sldMk cId="762042272" sldId="280"/>
            <ac:graphicFrameMk id="16" creationId="{DF163549-ABC2-E882-D651-1B04E3BE1C2D}"/>
          </ac:graphicFrameMkLst>
        </pc:graphicFrameChg>
      </pc:sldChg>
      <pc:sldChg chg="addSp delSp modSp mod">
        <pc:chgData name="Alvarez, Luis" userId="e161232d-2f7c-499c-9ade-275e2793522e" providerId="ADAL" clId="{B7B47A5E-C978-4ACE-AAC9-446C9CE8F2B2}" dt="2024-05-10T20:52:52.902" v="73" actId="20577"/>
        <pc:sldMkLst>
          <pc:docMk/>
          <pc:sldMk cId="2867152607" sldId="281"/>
        </pc:sldMkLst>
        <pc:spChg chg="mod">
          <ac:chgData name="Alvarez, Luis" userId="e161232d-2f7c-499c-9ade-275e2793522e" providerId="ADAL" clId="{B7B47A5E-C978-4ACE-AAC9-446C9CE8F2B2}" dt="2024-05-10T20:52:52.902" v="73" actId="20577"/>
          <ac:spMkLst>
            <pc:docMk/>
            <pc:sldMk cId="2867152607" sldId="281"/>
            <ac:spMk id="5" creationId="{72E5FBD6-31A3-2159-B807-F72A143D51D5}"/>
          </ac:spMkLst>
        </pc:spChg>
        <pc:spChg chg="del">
          <ac:chgData name="Alvarez, Luis" userId="e161232d-2f7c-499c-9ade-275e2793522e" providerId="ADAL" clId="{B7B47A5E-C978-4ACE-AAC9-446C9CE8F2B2}" dt="2024-05-10T20:49:05.141" v="6" actId="478"/>
          <ac:spMkLst>
            <pc:docMk/>
            <pc:sldMk cId="2867152607" sldId="281"/>
            <ac:spMk id="9" creationId="{B3B24638-DA50-BF33-F806-B7EB6FB5ADD2}"/>
          </ac:spMkLst>
        </pc:spChg>
        <pc:spChg chg="del">
          <ac:chgData name="Alvarez, Luis" userId="e161232d-2f7c-499c-9ade-275e2793522e" providerId="ADAL" clId="{B7B47A5E-C978-4ACE-AAC9-446C9CE8F2B2}" dt="2024-05-10T20:49:03.376" v="5" actId="478"/>
          <ac:spMkLst>
            <pc:docMk/>
            <pc:sldMk cId="2867152607" sldId="281"/>
            <ac:spMk id="10" creationId="{A9E7EAB8-A2DC-1A6F-7BCE-580CE0DE4EBC}"/>
          </ac:spMkLst>
        </pc:spChg>
        <pc:spChg chg="del mod">
          <ac:chgData name="Alvarez, Luis" userId="e161232d-2f7c-499c-9ade-275e2793522e" providerId="ADAL" clId="{B7B47A5E-C978-4ACE-AAC9-446C9CE8F2B2}" dt="2024-05-10T20:52:23.086" v="47" actId="478"/>
          <ac:spMkLst>
            <pc:docMk/>
            <pc:sldMk cId="2867152607" sldId="281"/>
            <ac:spMk id="11" creationId="{A763C090-9E56-D211-2BD9-855209E2FD38}"/>
          </ac:spMkLst>
        </pc:spChg>
        <pc:spChg chg="mod">
          <ac:chgData name="Alvarez, Luis" userId="e161232d-2f7c-499c-9ade-275e2793522e" providerId="ADAL" clId="{B7B47A5E-C978-4ACE-AAC9-446C9CE8F2B2}" dt="2024-05-10T20:52:43.743" v="55" actId="1076"/>
          <ac:spMkLst>
            <pc:docMk/>
            <pc:sldMk cId="2867152607" sldId="281"/>
            <ac:spMk id="13" creationId="{10D0EBCC-D20E-844A-78A8-FB30A88E8401}"/>
          </ac:spMkLst>
        </pc:spChg>
        <pc:picChg chg="del">
          <ac:chgData name="Alvarez, Luis" userId="e161232d-2f7c-499c-9ade-275e2793522e" providerId="ADAL" clId="{B7B47A5E-C978-4ACE-AAC9-446C9CE8F2B2}" dt="2024-05-10T20:49:00.234" v="2" actId="478"/>
          <ac:picMkLst>
            <pc:docMk/>
            <pc:sldMk cId="2867152607" sldId="281"/>
            <ac:picMk id="2" creationId="{9C683541-8350-4CF0-0907-9D39966F9EF1}"/>
          </ac:picMkLst>
        </pc:picChg>
        <pc:picChg chg="del">
          <ac:chgData name="Alvarez, Luis" userId="e161232d-2f7c-499c-9ade-275e2793522e" providerId="ADAL" clId="{B7B47A5E-C978-4ACE-AAC9-446C9CE8F2B2}" dt="2024-05-10T20:48:59.533" v="1" actId="478"/>
          <ac:picMkLst>
            <pc:docMk/>
            <pc:sldMk cId="2867152607" sldId="281"/>
            <ac:picMk id="4" creationId="{C6B9AD25-4676-CC2D-35FA-CE683D04A673}"/>
          </ac:picMkLst>
        </pc:picChg>
        <pc:picChg chg="add mod">
          <ac:chgData name="Alvarez, Luis" userId="e161232d-2f7c-499c-9ade-275e2793522e" providerId="ADAL" clId="{B7B47A5E-C978-4ACE-AAC9-446C9CE8F2B2}" dt="2024-05-10T20:52:32.386" v="52" actId="1076"/>
          <ac:picMkLst>
            <pc:docMk/>
            <pc:sldMk cId="2867152607" sldId="281"/>
            <ac:picMk id="6" creationId="{6FAEDC2A-C69B-E76A-A76F-987BA530462D}"/>
          </ac:picMkLst>
        </pc:picChg>
        <pc:picChg chg="del">
          <ac:chgData name="Alvarez, Luis" userId="e161232d-2f7c-499c-9ade-275e2793522e" providerId="ADAL" clId="{B7B47A5E-C978-4ACE-AAC9-446C9CE8F2B2}" dt="2024-05-10T20:49:00.907" v="3" actId="478"/>
          <ac:picMkLst>
            <pc:docMk/>
            <pc:sldMk cId="2867152607" sldId="281"/>
            <ac:picMk id="7" creationId="{17876F00-D01B-5D65-61C2-5952FC20EB5A}"/>
          </ac:picMkLst>
        </pc:picChg>
        <pc:picChg chg="add mod">
          <ac:chgData name="Alvarez, Luis" userId="e161232d-2f7c-499c-9ade-275e2793522e" providerId="ADAL" clId="{B7B47A5E-C978-4ACE-AAC9-446C9CE8F2B2}" dt="2024-05-10T20:52:37.330" v="54" actId="14100"/>
          <ac:picMkLst>
            <pc:docMk/>
            <pc:sldMk cId="2867152607" sldId="281"/>
            <ac:picMk id="12" creationId="{23723F0F-F7F2-B865-64D7-96EB4A3BC7D2}"/>
          </ac:picMkLst>
        </pc:picChg>
        <pc:picChg chg="del">
          <ac:chgData name="Alvarez, Luis" userId="e161232d-2f7c-499c-9ade-275e2793522e" providerId="ADAL" clId="{B7B47A5E-C978-4ACE-AAC9-446C9CE8F2B2}" dt="2024-05-10T20:49:01.533" v="4" actId="478"/>
          <ac:picMkLst>
            <pc:docMk/>
            <pc:sldMk cId="2867152607" sldId="281"/>
            <ac:picMk id="14" creationId="{868E4E24-F54F-77D2-9365-83EB1834EE85}"/>
          </ac:picMkLst>
        </pc:picChg>
      </pc:sldChg>
    </pc:docChg>
  </pc:docChgLst>
  <pc:docChgLst>
    <pc:chgData name="Alvarez, Luis" userId="e161232d-2f7c-499c-9ade-275e2793522e" providerId="ADAL" clId="{DEC4B889-80C6-4CFC-B015-17227D1966C3}"/>
    <pc:docChg chg="undo custSel modSld">
      <pc:chgData name="Alvarez, Luis" userId="e161232d-2f7c-499c-9ade-275e2793522e" providerId="ADAL" clId="{DEC4B889-80C6-4CFC-B015-17227D1966C3}" dt="2024-05-05T20:47:09.732" v="81" actId="1076"/>
      <pc:docMkLst>
        <pc:docMk/>
      </pc:docMkLst>
      <pc:sldChg chg="modSp mod">
        <pc:chgData name="Alvarez, Luis" userId="e161232d-2f7c-499c-9ade-275e2793522e" providerId="ADAL" clId="{DEC4B889-80C6-4CFC-B015-17227D1966C3}" dt="2024-05-05T20:44:46.767" v="68" actId="20577"/>
        <pc:sldMkLst>
          <pc:docMk/>
          <pc:sldMk cId="762042272" sldId="280"/>
        </pc:sldMkLst>
        <pc:spChg chg="mod">
          <ac:chgData name="Alvarez, Luis" userId="e161232d-2f7c-499c-9ade-275e2793522e" providerId="ADAL" clId="{DEC4B889-80C6-4CFC-B015-17227D1966C3}" dt="2024-05-05T20:43:51.027" v="52" actId="14100"/>
          <ac:spMkLst>
            <pc:docMk/>
            <pc:sldMk cId="762042272" sldId="280"/>
            <ac:spMk id="5" creationId="{D6AF3F50-88E7-415D-2061-0A6D4A488737}"/>
          </ac:spMkLst>
        </pc:spChg>
        <pc:graphicFrameChg chg="mod modGraphic">
          <ac:chgData name="Alvarez, Luis" userId="e161232d-2f7c-499c-9ade-275e2793522e" providerId="ADAL" clId="{DEC4B889-80C6-4CFC-B015-17227D1966C3}" dt="2024-05-05T20:44:46.767" v="68" actId="20577"/>
          <ac:graphicFrameMkLst>
            <pc:docMk/>
            <pc:sldMk cId="762042272" sldId="280"/>
            <ac:graphicFrameMk id="16" creationId="{DF163549-ABC2-E882-D651-1B04E3BE1C2D}"/>
          </ac:graphicFrameMkLst>
        </pc:graphicFrameChg>
      </pc:sldChg>
      <pc:sldChg chg="addSp delSp modSp mod">
        <pc:chgData name="Alvarez, Luis" userId="e161232d-2f7c-499c-9ade-275e2793522e" providerId="ADAL" clId="{DEC4B889-80C6-4CFC-B015-17227D1966C3}" dt="2024-05-05T20:47:09.732" v="81" actId="1076"/>
        <pc:sldMkLst>
          <pc:docMk/>
          <pc:sldMk cId="2867152607" sldId="281"/>
        </pc:sldMkLst>
        <pc:spChg chg="mod">
          <ac:chgData name="Alvarez, Luis" userId="e161232d-2f7c-499c-9ade-275e2793522e" providerId="ADAL" clId="{DEC4B889-80C6-4CFC-B015-17227D1966C3}" dt="2024-05-05T20:44:59.208" v="71" actId="122"/>
          <ac:spMkLst>
            <pc:docMk/>
            <pc:sldMk cId="2867152607" sldId="281"/>
            <ac:spMk id="5" creationId="{72E5FBD6-31A3-2159-B807-F72A143D51D5}"/>
          </ac:spMkLst>
        </pc:spChg>
        <pc:spChg chg="mod">
          <ac:chgData name="Alvarez, Luis" userId="e161232d-2f7c-499c-9ade-275e2793522e" providerId="ADAL" clId="{DEC4B889-80C6-4CFC-B015-17227D1966C3}" dt="2024-05-05T20:45:09.923" v="73" actId="1076"/>
          <ac:spMkLst>
            <pc:docMk/>
            <pc:sldMk cId="2867152607" sldId="281"/>
            <ac:spMk id="10" creationId="{A9E7EAB8-A2DC-1A6F-7BCE-580CE0DE4EBC}"/>
          </ac:spMkLst>
        </pc:spChg>
        <pc:spChg chg="mod">
          <ac:chgData name="Alvarez, Luis" userId="e161232d-2f7c-499c-9ade-275e2793522e" providerId="ADAL" clId="{DEC4B889-80C6-4CFC-B015-17227D1966C3}" dt="2024-05-05T20:45:05.194" v="72" actId="1076"/>
          <ac:spMkLst>
            <pc:docMk/>
            <pc:sldMk cId="2867152607" sldId="281"/>
            <ac:spMk id="11" creationId="{A763C090-9E56-D211-2BD9-855209E2FD38}"/>
          </ac:spMkLst>
        </pc:spChg>
        <pc:spChg chg="del">
          <ac:chgData name="Alvarez, Luis" userId="e161232d-2f7c-499c-9ade-275e2793522e" providerId="ADAL" clId="{DEC4B889-80C6-4CFC-B015-17227D1966C3}" dt="2024-05-05T20:43:59.599" v="55" actId="478"/>
          <ac:spMkLst>
            <pc:docMk/>
            <pc:sldMk cId="2867152607" sldId="281"/>
            <ac:spMk id="12" creationId="{1E5C78B2-AAC3-63CE-0042-C027FB8F5CD6}"/>
          </ac:spMkLst>
        </pc:spChg>
        <pc:picChg chg="add del mod">
          <ac:chgData name="Alvarez, Luis" userId="e161232d-2f7c-499c-9ade-275e2793522e" providerId="ADAL" clId="{DEC4B889-80C6-4CFC-B015-17227D1966C3}" dt="2024-05-05T20:47:01.951" v="76" actId="478"/>
          <ac:picMkLst>
            <pc:docMk/>
            <pc:sldMk cId="2867152607" sldId="281"/>
            <ac:picMk id="6" creationId="{568F6430-70B6-9288-10FB-74BDEA5856BB}"/>
          </ac:picMkLst>
        </pc:picChg>
        <pc:picChg chg="mod">
          <ac:chgData name="Alvarez, Luis" userId="e161232d-2f7c-499c-9ade-275e2793522e" providerId="ADAL" clId="{DEC4B889-80C6-4CFC-B015-17227D1966C3}" dt="2024-05-05T20:45:09.923" v="73" actId="1076"/>
          <ac:picMkLst>
            <pc:docMk/>
            <pc:sldMk cId="2867152607" sldId="281"/>
            <ac:picMk id="7" creationId="{17876F00-D01B-5D65-61C2-5952FC20EB5A}"/>
          </ac:picMkLst>
        </pc:picChg>
        <pc:picChg chg="add mod">
          <ac:chgData name="Alvarez, Luis" userId="e161232d-2f7c-499c-9ade-275e2793522e" providerId="ADAL" clId="{DEC4B889-80C6-4CFC-B015-17227D1966C3}" dt="2024-05-05T20:47:09.732" v="81" actId="1076"/>
          <ac:picMkLst>
            <pc:docMk/>
            <pc:sldMk cId="2867152607" sldId="281"/>
            <ac:picMk id="14" creationId="{868E4E24-F54F-77D2-9365-83EB1834EE85}"/>
          </ac:picMkLst>
        </pc:picChg>
        <pc:picChg chg="del">
          <ac:chgData name="Alvarez, Luis" userId="e161232d-2f7c-499c-9ade-275e2793522e" providerId="ADAL" clId="{DEC4B889-80C6-4CFC-B015-17227D1966C3}" dt="2024-05-05T20:43:55.707" v="53" actId="478"/>
          <ac:picMkLst>
            <pc:docMk/>
            <pc:sldMk cId="2867152607" sldId="281"/>
            <ac:picMk id="15" creationId="{0AF38E37-16EC-68C5-B6CA-E45A76232C95}"/>
          </ac:picMkLst>
        </pc:picChg>
        <pc:picChg chg="del">
          <ac:chgData name="Alvarez, Luis" userId="e161232d-2f7c-499c-9ade-275e2793522e" providerId="ADAL" clId="{DEC4B889-80C6-4CFC-B015-17227D1966C3}" dt="2024-05-05T20:43:56.623" v="54" actId="478"/>
          <ac:picMkLst>
            <pc:docMk/>
            <pc:sldMk cId="2867152607" sldId="281"/>
            <ac:picMk id="17" creationId="{820EE901-6BC8-288E-5010-3020E2755B1E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8EA62D-32A3-44F6-B2BD-D2D7E1319013}" type="datetimeFigureOut">
              <a:rPr lang="en-US"/>
              <a:pPr>
                <a:defRPr/>
              </a:pPr>
              <a:t>5/10/2024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11E46A9-8153-494F-8898-FCADC850983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580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3DFEE3-3161-4F50-BAA8-4F6E49556DF0}" type="datetimeFigureOut">
              <a:rPr lang="en-US"/>
              <a:pPr>
                <a:defRPr/>
              </a:pPr>
              <a:t>5/10/2024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1800" y="692150"/>
            <a:ext cx="6146800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57" tIns="46378" rIns="92757" bIns="4637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1103"/>
            <a:ext cx="5608320" cy="4150519"/>
          </a:xfrm>
          <a:prstGeom prst="rect">
            <a:avLst/>
          </a:prstGeom>
        </p:spPr>
        <p:txBody>
          <a:bodyPr vert="horz" lIns="92757" tIns="46378" rIns="92757" bIns="46378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1AFE2F2-23EB-4A0E-B7DD-FADB32976F5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396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08141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816282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224423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632564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040705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448846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856988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265129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375" y="1196267"/>
            <a:ext cx="6421066" cy="1948785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07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38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512" y="1597890"/>
            <a:ext cx="7772977" cy="1102028"/>
          </a:xfrm>
        </p:spPr>
        <p:txBody>
          <a:bodyPr>
            <a:normAutofit/>
          </a:bodyPr>
          <a:lstStyle>
            <a:lvl1pPr>
              <a:defRPr sz="2200" b="1" i="0">
                <a:latin typeface="Arial"/>
              </a:defRPr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512" y="2914230"/>
            <a:ext cx="6401955" cy="131529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366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2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98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6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3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97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64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30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83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035" y="3305035"/>
            <a:ext cx="7771534" cy="1022187"/>
          </a:xfrm>
        </p:spPr>
        <p:txBody>
          <a:bodyPr anchor="t"/>
          <a:lstStyle>
            <a:lvl1pPr algn="l">
              <a:defRPr sz="3200" b="1" cap="none"/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035" y="2179895"/>
            <a:ext cx="7771534" cy="1125140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63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261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9892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6523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3154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9785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641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3046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044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489" y="1199730"/>
            <a:ext cx="4045238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273" y="1199730"/>
            <a:ext cx="4045239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11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89" y="204858"/>
            <a:ext cx="3007591" cy="87195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62" y="204858"/>
            <a:ext cx="5111750" cy="439025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489" y="1076816"/>
            <a:ext cx="3007591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2189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8820" y="671751"/>
            <a:ext cx="7694202" cy="3272462"/>
          </a:xfrm>
        </p:spPr>
        <p:txBody>
          <a:bodyPr/>
          <a:lstStyle>
            <a:lvl1pPr marL="0" indent="0">
              <a:buNone/>
              <a:defRPr sz="2600"/>
            </a:lvl1pPr>
            <a:lvl2pPr marL="366309" indent="0">
              <a:buNone/>
              <a:defRPr sz="2200"/>
            </a:lvl2pPr>
            <a:lvl3pPr marL="732617" indent="0">
              <a:buNone/>
              <a:defRPr sz="1900"/>
            </a:lvl3pPr>
            <a:lvl4pPr marL="1098926" indent="0">
              <a:buNone/>
              <a:defRPr sz="1600"/>
            </a:lvl4pPr>
            <a:lvl5pPr marL="1465235" indent="0">
              <a:buNone/>
              <a:defRPr sz="1600"/>
            </a:lvl5pPr>
            <a:lvl6pPr marL="1831543" indent="0">
              <a:buNone/>
              <a:defRPr sz="1600"/>
            </a:lvl6pPr>
            <a:lvl7pPr marL="2197852" indent="0">
              <a:buNone/>
              <a:defRPr sz="1600"/>
            </a:lvl7pPr>
            <a:lvl8pPr marL="2564160" indent="0">
              <a:buNone/>
              <a:defRPr sz="1600"/>
            </a:lvl8pPr>
            <a:lvl9pPr marL="2930469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821" y="4010433"/>
            <a:ext cx="5486977" cy="60301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689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484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489" y="1209393"/>
            <a:ext cx="7274763" cy="1948785"/>
          </a:xfrm>
          <a:prstGeom prst="rect">
            <a:avLst/>
          </a:prstGeom>
        </p:spPr>
        <p:txBody>
          <a:bodyPr vert="horz" lIns="73262" tIns="36631" rIns="73262" bIns="36631" rtlCol="0" anchor="t" anchorCtr="0">
            <a:normAutofit/>
          </a:bodyPr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algn="l" defTabSz="408141" rtl="0" eaLnBrk="1" latinLnBrk="0" hangingPunct="1">
        <a:spcBef>
          <a:spcPct val="0"/>
        </a:spcBef>
        <a:buNone/>
        <a:defRPr sz="2600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06106" indent="-306106" algn="l" defTabSz="408141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29" indent="-255088" algn="l" defTabSz="40814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353" indent="-204070" algn="l" defTabSz="40814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494" indent="-204070" algn="l" defTabSz="40814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635" indent="-204070" algn="l" defTabSz="40814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776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917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058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199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41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82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23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64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705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46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988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29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489" y="1258770"/>
            <a:ext cx="8229023" cy="3264556"/>
          </a:xfrm>
          <a:prstGeom prst="rect">
            <a:avLst/>
          </a:prstGeom>
        </p:spPr>
        <p:txBody>
          <a:bodyPr vert="horz" lIns="73262" tIns="36631" rIns="73262" bIns="36631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489" y="438385"/>
            <a:ext cx="8229023" cy="77931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000" y="4821221"/>
            <a:ext cx="9180000" cy="33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95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0" r:id="rId2"/>
    <p:sldLayoutId id="2147483692" r:id="rId3"/>
    <p:sldLayoutId id="2147483693" r:id="rId4"/>
    <p:sldLayoutId id="2147483697" r:id="rId5"/>
    <p:sldLayoutId id="2147483698" r:id="rId6"/>
    <p:sldLayoutId id="2147483700" r:id="rId7"/>
  </p:sldLayoutIdLst>
  <p:hf hdr="0" dt="0"/>
  <p:txStyles>
    <p:titleStyle>
      <a:lvl1pPr algn="l" defTabSz="366309" rtl="0" eaLnBrk="1" latinLnBrk="0" hangingPunct="1">
        <a:spcBef>
          <a:spcPct val="0"/>
        </a:spcBef>
        <a:buNone/>
        <a:defRPr sz="2200" b="1" i="0" kern="1200" cap="none" baseline="0">
          <a:solidFill>
            <a:schemeClr val="bg1">
              <a:lumMod val="75000"/>
            </a:schemeClr>
          </a:solidFill>
          <a:latin typeface="Arial"/>
          <a:ea typeface="+mj-ea"/>
          <a:cs typeface="+mj-cs"/>
        </a:defRPr>
      </a:lvl1pPr>
    </p:titleStyle>
    <p:bodyStyle>
      <a:lvl1pPr marL="0" indent="0" algn="l" defTabSz="366309" rtl="0" eaLnBrk="1" latinLnBrk="0" hangingPunct="1">
        <a:spcBef>
          <a:spcPct val="20000"/>
        </a:spcBef>
        <a:buFontTx/>
        <a:buNone/>
        <a:defRPr sz="1900" b="0" i="0" kern="1200">
          <a:solidFill>
            <a:schemeClr val="tx1"/>
          </a:solidFill>
          <a:latin typeface="Arial"/>
          <a:ea typeface="+mn-ea"/>
          <a:cs typeface="+mn-cs"/>
        </a:defRPr>
      </a:lvl1pPr>
      <a:lvl2pPr marL="595252" indent="-228943" algn="l" defTabSz="366309" rtl="0" eaLnBrk="1" latinLnBrk="0" hangingPunct="1">
        <a:spcBef>
          <a:spcPct val="20000"/>
        </a:spcBef>
        <a:buFont typeface="Arial"/>
        <a:buChar char="•"/>
        <a:defRPr sz="1600" b="0" i="0" kern="1200">
          <a:solidFill>
            <a:schemeClr val="tx1"/>
          </a:solidFill>
          <a:latin typeface="Arial"/>
          <a:ea typeface="+mn-ea"/>
          <a:cs typeface="+mn-cs"/>
        </a:defRPr>
      </a:lvl2pPr>
      <a:lvl3pPr marL="915772" indent="-183154" algn="l" defTabSz="366309" rtl="0" eaLnBrk="1" latinLnBrk="0" hangingPunct="1">
        <a:spcBef>
          <a:spcPct val="20000"/>
        </a:spcBef>
        <a:buFont typeface="Lucida Grande"/>
        <a:buChar char="-"/>
        <a:defRPr sz="1400" b="0" i="0" kern="1200">
          <a:solidFill>
            <a:schemeClr val="tx1"/>
          </a:solidFill>
          <a:latin typeface="Arial"/>
          <a:ea typeface="+mn-ea"/>
          <a:cs typeface="+mn-cs"/>
        </a:defRPr>
      </a:lvl3pPr>
      <a:lvl4pPr marL="1282080" indent="-183154" algn="l" defTabSz="366309" rtl="0" eaLnBrk="1" latinLnBrk="0" hangingPunct="1">
        <a:spcBef>
          <a:spcPct val="20000"/>
        </a:spcBef>
        <a:buFont typeface="Wingdings" charset="2"/>
        <a:buChar char="§"/>
        <a:defRPr sz="1300" b="0" i="0" kern="1200">
          <a:solidFill>
            <a:schemeClr val="tx1"/>
          </a:solidFill>
          <a:latin typeface="Arial"/>
          <a:ea typeface="+mn-ea"/>
          <a:cs typeface="+mn-cs"/>
        </a:defRPr>
      </a:lvl4pPr>
      <a:lvl5pPr marL="1648389" indent="-183154" algn="l" defTabSz="366309" rtl="0" eaLnBrk="1" latinLnBrk="0" hangingPunct="1">
        <a:spcBef>
          <a:spcPct val="20000"/>
        </a:spcBef>
        <a:buFont typeface="Arial"/>
        <a:buChar char="»"/>
        <a:defRPr sz="1100" b="0" i="0" kern="1200">
          <a:solidFill>
            <a:schemeClr val="tx1"/>
          </a:solidFill>
          <a:latin typeface="Arial"/>
          <a:ea typeface="+mn-ea"/>
          <a:cs typeface="+mn-cs"/>
        </a:defRPr>
      </a:lvl5pPr>
      <a:lvl6pPr marL="2014698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81006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7315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3623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630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2617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8926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5235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31543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7852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416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3046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D6AF3F50-88E7-415D-2061-0A6D4A488737}"/>
              </a:ext>
            </a:extLst>
          </p:cNvPr>
          <p:cNvSpPr txBox="1">
            <a:spLocks/>
          </p:cNvSpPr>
          <p:nvPr/>
        </p:nvSpPr>
        <p:spPr>
          <a:xfrm>
            <a:off x="49653" y="76095"/>
            <a:ext cx="8998813" cy="402098"/>
          </a:xfrm>
          <a:prstGeom prst="rect">
            <a:avLst/>
          </a:prstGeom>
          <a:solidFill>
            <a:srgbClr val="FF6900"/>
          </a:solidFill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33" b="1" i="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pPr algn="ctr"/>
            <a:r>
              <a:rPr lang="es-MX" sz="2800" dirty="0">
                <a:solidFill>
                  <a:srgbClr val="FFFFFF"/>
                </a:solidFill>
                <a:latin typeface="Bahnschrift" panose="020B0502040204020203" pitchFamily="34" charset="0"/>
              </a:rPr>
              <a:t>PEDIDO INSUMOS IPAD 8 GENEREACION</a:t>
            </a:r>
          </a:p>
        </p:txBody>
      </p:sp>
      <p:graphicFrame>
        <p:nvGraphicFramePr>
          <p:cNvPr id="16" name="Tabla 15">
            <a:extLst>
              <a:ext uri="{FF2B5EF4-FFF2-40B4-BE49-F238E27FC236}">
                <a16:creationId xmlns:a16="http://schemas.microsoft.com/office/drawing/2014/main" id="{DF163549-ABC2-E882-D651-1B04E3BE1C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1701417"/>
              </p:ext>
            </p:extLst>
          </p:nvPr>
        </p:nvGraphicFramePr>
        <p:xfrm>
          <a:off x="371474" y="1026138"/>
          <a:ext cx="8229601" cy="7747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23886">
                  <a:extLst>
                    <a:ext uri="{9D8B030D-6E8A-4147-A177-3AD203B41FA5}">
                      <a16:colId xmlns:a16="http://schemas.microsoft.com/office/drawing/2014/main" val="108309419"/>
                    </a:ext>
                  </a:extLst>
                </a:gridCol>
                <a:gridCol w="602166">
                  <a:extLst>
                    <a:ext uri="{9D8B030D-6E8A-4147-A177-3AD203B41FA5}">
                      <a16:colId xmlns:a16="http://schemas.microsoft.com/office/drawing/2014/main" val="3147111451"/>
                    </a:ext>
                  </a:extLst>
                </a:gridCol>
                <a:gridCol w="1187605">
                  <a:extLst>
                    <a:ext uri="{9D8B030D-6E8A-4147-A177-3AD203B41FA5}">
                      <a16:colId xmlns:a16="http://schemas.microsoft.com/office/drawing/2014/main" val="1432832009"/>
                    </a:ext>
                  </a:extLst>
                </a:gridCol>
                <a:gridCol w="2115944">
                  <a:extLst>
                    <a:ext uri="{9D8B030D-6E8A-4147-A177-3AD203B41FA5}">
                      <a16:colId xmlns:a16="http://schemas.microsoft.com/office/drawing/2014/main" val="3428328370"/>
                    </a:ext>
                  </a:extLst>
                </a:gridCol>
              </a:tblGrid>
              <a:tr h="294551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 dirty="0">
                          <a:effectLst/>
                        </a:rPr>
                        <a:t>INSUMO CAMIONETAS DLTD</a:t>
                      </a:r>
                      <a:endParaRPr lang="es-CO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1563943"/>
                  </a:ext>
                </a:extLst>
              </a:tr>
              <a:tr h="167042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DESCRIPCION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CANTIDAD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REQUISICION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OBSERVACIONES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b"/>
                </a:tc>
                <a:extLst>
                  <a:ext uri="{0D108BD9-81ED-4DB2-BD59-A6C34878D82A}">
                    <a16:rowId xmlns:a16="http://schemas.microsoft.com/office/drawing/2014/main" val="3038570757"/>
                  </a:ext>
                </a:extLst>
              </a:tr>
              <a:tr h="167042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VIDRIO TEMPLADO PARA PROTECCION DE PANTALLA IPAD DE OCTAVA GENERACION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352" marR="8352" marT="8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 dirty="0">
                          <a:effectLst/>
                        </a:rPr>
                        <a:t> 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b"/>
                </a:tc>
                <a:extLst>
                  <a:ext uri="{0D108BD9-81ED-4DB2-BD59-A6C34878D82A}">
                    <a16:rowId xmlns:a16="http://schemas.microsoft.com/office/drawing/2014/main" val="13110211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2042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C4A8EC-7CDD-5EA3-1AF4-82C0D2C056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72E5FBD6-31A3-2159-B807-F72A143D51D5}"/>
              </a:ext>
            </a:extLst>
          </p:cNvPr>
          <p:cNvSpPr txBox="1">
            <a:spLocks/>
          </p:cNvSpPr>
          <p:nvPr/>
        </p:nvSpPr>
        <p:spPr>
          <a:xfrm>
            <a:off x="49653" y="76095"/>
            <a:ext cx="9094347" cy="402098"/>
          </a:xfrm>
          <a:prstGeom prst="rect">
            <a:avLst/>
          </a:prstGeom>
          <a:solidFill>
            <a:srgbClr val="FF6900"/>
          </a:solidFill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33" b="1" i="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pPr algn="ctr"/>
            <a:r>
              <a:rPr lang="es-MX" sz="2800" dirty="0">
                <a:solidFill>
                  <a:srgbClr val="FFFFFF"/>
                </a:solidFill>
                <a:latin typeface="Bahnschrift" panose="020B0502040204020203" pitchFamily="34" charset="0"/>
              </a:rPr>
              <a:t>PEDIDO INSUMOS IPAD 8 GENEREACION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10D0EBCC-D20E-844A-78A8-FB30A88E8401}"/>
              </a:ext>
            </a:extLst>
          </p:cNvPr>
          <p:cNvSpPr txBox="1"/>
          <p:nvPr/>
        </p:nvSpPr>
        <p:spPr>
          <a:xfrm>
            <a:off x="3654655" y="524535"/>
            <a:ext cx="140294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/>
              <a:t>I</a:t>
            </a:r>
            <a:r>
              <a:rPr lang="es-CO" sz="800" dirty="0"/>
              <a:t>PAD DE 8 GENERACION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6FAEDC2A-C69B-E76A-A76F-987BA53046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314" y="800873"/>
            <a:ext cx="2664257" cy="3740591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23723F0F-F7F2-B865-64D7-96EB4A3BC7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879996" y="1277007"/>
            <a:ext cx="3761212" cy="2808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152607"/>
      </p:ext>
    </p:extLst>
  </p:cSld>
  <p:clrMapOvr>
    <a:masterClrMapping/>
  </p:clrMapOvr>
</p:sld>
</file>

<file path=ppt/theme/theme1.xml><?xml version="1.0" encoding="utf-8"?>
<a:theme xmlns:a="http://schemas.openxmlformats.org/drawingml/2006/main" name="02-Section Ti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FormUrls xmlns="http://schemas.microsoft.com/sharepoint/v3/contenttype/forms/url">
  <Edit>/sites/MTG/SMT/SMDocCenter/TemplatesLetterheadsLogos/Forms/EditForm.aspx</Edit>
</FormUrl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LL_x0020_Category xmlns="2f837181-161d-4fcd-981b-8c993265c1b8">3</TLL_x0020_Category>
    <Featured_x0020_Documents xmlns="2f837181-161d-4fcd-981b-8c993265c1b8">true</Featured_x0020_Documents>
    <TLL_x0020_SubCategory xmlns="2f837181-161d-4fcd-981b-8c993265c1b8">11</TLL_x0020_SubCategory>
    <_dlc_DocId xmlns="f94a7e62-b303-45e8-a713-70f70a0286ab">S4J3HNF4NQSM-1077-88</_dlc_DocId>
    <_dlc_DocIdUrl xmlns="f94a7e62-b303-45e8-a713-70f70a0286ab">
      <Url>https://mymtg.kaltire.com/sites/MTG/SMT/SMDocCenter/_layouts/15/DocIdRedir.aspx?ID=S4J3HNF4NQSM-1077-88</Url>
      <Description>S4J3HNF4NQSM-1077-88</Description>
    </_dlc_DocIdUrl>
  </documentManagement>
</p:properties>
</file>

<file path=customXml/item5.xml><?xml version="1.0" encoding="utf-8"?>
<ct:contentTypeSchema xmlns:ct="http://schemas.microsoft.com/office/2006/metadata/contentType" xmlns:ma="http://schemas.microsoft.com/office/2006/metadata/properties/metaAttributes" ct:_="" ma:_="" ma:contentTypeName="Templates, Letterheads and Logos" ma:contentTypeID="0x0101004E5F48582002BA4BA772835D6FCC9E6E00CBF14C936683314D9804EC83BB5B2E3E" ma:contentTypeVersion="21" ma:contentTypeDescription="" ma:contentTypeScope="" ma:versionID="1157e485965882d40fa89c0cb5ed30a5">
  <xsd:schema xmlns:xsd="http://www.w3.org/2001/XMLSchema" xmlns:xs="http://www.w3.org/2001/XMLSchema" xmlns:p="http://schemas.microsoft.com/office/2006/metadata/properties" xmlns:ns2="f94a7e62-b303-45e8-a713-70f70a0286ab" xmlns:ns3="2f837181-161d-4fcd-981b-8c993265c1b8" targetNamespace="http://schemas.microsoft.com/office/2006/metadata/properties" ma:root="true" ma:fieldsID="ef7c6a170bd54502d531a30df9cf0429" ns2:_="" ns3:_="">
    <xsd:import namespace="f94a7e62-b303-45e8-a713-70f70a0286ab"/>
    <xsd:import namespace="2f837181-161d-4fcd-981b-8c993265c1b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TLL_x0020_Category" minOccurs="0"/>
                <xsd:element ref="ns3:TLL_x0020_SubCategory" minOccurs="0"/>
                <xsd:element ref="ns3:Featured_x0020_Docu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4a7e62-b303-45e8-a713-70f70a0286a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837181-161d-4fcd-981b-8c993265c1b8" elementFormDefault="qualified">
    <xsd:import namespace="http://schemas.microsoft.com/office/2006/documentManagement/types"/>
    <xsd:import namespace="http://schemas.microsoft.com/office/infopath/2007/PartnerControls"/>
    <xsd:element name="TLL_x0020_Category" ma:index="11" nillable="true" ma:displayName="TLLCategory" ma:list="{af388bc7-8325-4aaa-a99f-dff7c42eee9d}" ma:internalName="TLL_x0020_Category1" ma:showField="Title" ma:web="5ac19113-e1a6-495a-8a37-8fc848bb7e16">
      <xsd:simpleType>
        <xsd:restriction base="dms:Lookup"/>
      </xsd:simpleType>
    </xsd:element>
    <xsd:element name="TLL_x0020_SubCategory" ma:index="12" nillable="true" ma:displayName="TLLSubCategory" ma:list="{1b6f1fa8-5ae7-4654-8ba1-9b170ea7ce8e}" ma:internalName="TLL_x0020_SubCategory0" ma:showField="Title" ma:web="5ac19113-e1a6-495a-8a37-8fc848bb7e16">
      <xsd:simpleType>
        <xsd:restriction base="dms:Lookup"/>
      </xsd:simpleType>
    </xsd:element>
    <xsd:element name="Featured_x0020_Documents" ma:index="13" nillable="true" ma:displayName="Featured Documents" ma:default="0" ma:description="Featured Documents for Sales and Marketing" ma:internalName="Featured_x0020_Document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F67306E-12CC-4195-9763-041D5B5CE8C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7C7FB4B-CA95-492B-985F-788EC0EF7EE1}">
  <ds:schemaRefs>
    <ds:schemaRef ds:uri="http://schemas.microsoft.com/sharepoint/v3/contenttype/forms/url"/>
  </ds:schemaRefs>
</ds:datastoreItem>
</file>

<file path=customXml/itemProps3.xml><?xml version="1.0" encoding="utf-8"?>
<ds:datastoreItem xmlns:ds="http://schemas.openxmlformats.org/officeDocument/2006/customXml" ds:itemID="{1DAB66DA-19D8-4662-835C-E4CC65E5A54F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6C71249F-3DA0-4534-81F5-92FFFCAD4BA2}">
  <ds:schemaRefs>
    <ds:schemaRef ds:uri="http://schemas.microsoft.com/office/2006/documentManagement/types"/>
    <ds:schemaRef ds:uri="http://purl.org/dc/terms/"/>
    <ds:schemaRef ds:uri="http://purl.org/dc/dcmitype/"/>
    <ds:schemaRef ds:uri="f94a7e62-b303-45e8-a713-70f70a0286ab"/>
    <ds:schemaRef ds:uri="http://purl.org/dc/elements/1.1/"/>
    <ds:schemaRef ds:uri="http://schemas.microsoft.com/office/infopath/2007/PartnerControls"/>
    <ds:schemaRef ds:uri="2f837181-161d-4fcd-981b-8c993265c1b8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5.xml><?xml version="1.0" encoding="utf-8"?>
<ds:datastoreItem xmlns:ds="http://schemas.openxmlformats.org/officeDocument/2006/customXml" ds:itemID="{DFB4AEF4-DE60-42B8-A812-4892251F78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94a7e62-b303-45e8-a713-70f70a0286ab"/>
    <ds:schemaRef ds:uri="2f837181-161d-4fcd-981b-8c993265c1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KalTire.potx</Template>
  <TotalTime>1398</TotalTime>
  <Words>36</Words>
  <Application>Microsoft Office PowerPoint</Application>
  <PresentationFormat>Presentación en pantalla (16:9)</PresentationFormat>
  <Paragraphs>12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</vt:i4>
      </vt:variant>
    </vt:vector>
  </HeadingPairs>
  <TitlesOfParts>
    <vt:vector size="9" baseType="lpstr">
      <vt:lpstr>Arial</vt:lpstr>
      <vt:lpstr>Bahnschrift</vt:lpstr>
      <vt:lpstr>Calibri</vt:lpstr>
      <vt:lpstr>Lucida Grande</vt:lpstr>
      <vt:lpstr>Wingdings</vt:lpstr>
      <vt:lpstr>02-Section Title</vt:lpstr>
      <vt:lpstr>Content Slides</vt:lpstr>
      <vt:lpstr>Presentación de PowerPoint</vt:lpstr>
      <vt:lpstr>Presentación de PowerPoint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Ellis, Teri</dc:creator>
  <cp:lastModifiedBy>Alvarez, Luis</cp:lastModifiedBy>
  <cp:revision>92</cp:revision>
  <cp:lastPrinted>2015-01-07T19:56:48Z</cp:lastPrinted>
  <dcterms:created xsi:type="dcterms:W3CDTF">2015-01-19T21:53:15Z</dcterms:created>
  <dcterms:modified xsi:type="dcterms:W3CDTF">2024-05-10T20:53:57Z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0x0101004E5F48582002BA4BA772835D6FCC9E6E00CBF14C936683314D9804EC83BB5B2E3E</vt:lpwstr>
  </property>
  <property fmtid="{D5CDD505-2E9C-101B-9397-08002B2CF9AE}" pid="3" name="_dlc_DocIdItemGuid">
    <vt:lpwstr>804c9430-ca50-45d9-8964-d5306e8d5b2f</vt:lpwstr>
  </property>
</Properties>
</file>